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450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Adapting Lessons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Yekaterina Milvidskaia and Tiana Tebelman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CSUSM March 12, 2015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 it possible to find the measure of angle 1 if angle 2 is 78</a:t>
            </a:r>
            <a:r>
              <a:rPr lang="en" baseline="30000"/>
              <a:t>o</a:t>
            </a:r>
            <a:r>
              <a:rPr lang="en"/>
              <a:t> and angle 4 is 127</a:t>
            </a:r>
            <a:r>
              <a:rPr lang="en" baseline="30000"/>
              <a:t>o</a:t>
            </a:r>
            <a:r>
              <a:rPr lang="en"/>
              <a:t>. Provide mathematical justification for your claim.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Modified Version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81961" t="67158" r="4296" b="20491"/>
          <a:stretch/>
        </p:blipFill>
        <p:spPr>
          <a:xfrm>
            <a:off x="2548050" y="2935525"/>
            <a:ext cx="4047879" cy="204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What differences and similarities do you notice?</a:t>
            </a:r>
          </a:p>
          <a:p>
            <a:pPr rtl="0">
              <a:spcBef>
                <a:spcPts val="0"/>
              </a:spcBef>
              <a:buNone/>
            </a:pPr>
            <a:endParaRPr sz="2800"/>
          </a:p>
          <a:p>
            <a:pPr rtl="0">
              <a:spcBef>
                <a:spcPts val="0"/>
              </a:spcBef>
              <a:buNone/>
            </a:pPr>
            <a:r>
              <a:rPr lang="en" sz="2800"/>
              <a:t>Which lesson would you prefer as a student?</a:t>
            </a:r>
          </a:p>
          <a:p>
            <a:pPr rtl="0">
              <a:spcBef>
                <a:spcPts val="0"/>
              </a:spcBef>
              <a:buNone/>
            </a:pPr>
            <a:endParaRPr sz="2800"/>
          </a:p>
          <a:p>
            <a:pPr>
              <a:spcBef>
                <a:spcPts val="0"/>
              </a:spcBef>
              <a:buNone/>
            </a:pPr>
            <a:r>
              <a:rPr lang="en" sz="2800"/>
              <a:t>Which mathematical practices standards are addressed in each lesson?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Compare and Contrast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“student from last year” had this conjecture…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The “student from last period” had the idea to…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Do you agree or disagree with them?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The Secret Weapon… when things fail...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80. </a:t>
            </a: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 is reading a book and wants to find the first page of a specific chapter. She is now on page 217. She knows that the chapter she is looking for starts within 40 pages of where she is now. </a:t>
            </a:r>
            <a:r>
              <a:rPr lang="e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Write and solve an absolute-value equation to find maximum and minimum page numbers where Carrie should look.</a:t>
            </a: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(Lesson 2-7)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Holt Textbook Algebra Problem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 Problem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Gabriel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reading </a:t>
            </a: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book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he is currently on page 105. He is looking for </a:t>
            </a: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specific event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he knows that the event is within 30 pages of the page he is currently on.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a)Which of the following page numbers are possible pages where he should look? Please circle them.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111,  125,  140,  177,   99,  86,  75,  74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Adapted Algebra Problem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 Problem (continued)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What is the lowest possible page number that he should look at?  What is the highest possible page number that he should look at?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What are ALL the possible page numbers where </a:t>
            </a: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Gabriel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 find the </a:t>
            </a: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event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Please represent your solution in as many ways as possible.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Adapted Algebra Problem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04787"/>
            <a:ext cx="81534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50" y="183962"/>
            <a:ext cx="76200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975" y="1361950"/>
            <a:ext cx="70770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412" y="3651850"/>
            <a:ext cx="76962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Traditional Transformation Problems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45053" t="18951" r="16618" b="20424"/>
          <a:stretch/>
        </p:blipFill>
        <p:spPr>
          <a:xfrm>
            <a:off x="2194875" y="1154687"/>
            <a:ext cx="4281776" cy="38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00925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Directions: Your goal is to rotate the following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pre-image (triangle ABC) so that it matches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my new image exactly (triangle A'B'C'). First,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your team must decide which questions you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need to ask in order to rotate the pre-image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correctly. Your challenge is to ask as few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questions as possible. When your team has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written down your question(s), please have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the Team Captain raise their hand to ask the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question(s).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Modified Version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8th grade math teachers at Vista Magnet Middle school (4th and 5th year)</a:t>
            </a:r>
          </a:p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Math for America San Diego Fellow and Alumni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•Increased student engagement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•Effective method of eliciting student thinking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•Students create their own mental images, instead of imposing teacher's image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•Students appreciate different methods and ways of thinking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•Students see a need for mathematics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Why Modify?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Remember that less is more and deeper is better. Consider fewer problems for students to work on. </a:t>
            </a:r>
          </a:p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Leave problems open-ended and don’t tell students what tools to use to solve the problems.  Let the students think and be creative.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Changing Lesson Content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Teacher Guide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Classroom Culture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Purposely structured group work(group roles, complex instruction, high expectations) 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Student presentations to value multiple approaches, methods, and mistakes</a:t>
            </a:r>
          </a:p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Teacher is the facilitator and questioner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Classroom Culture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Don’t try to change everything at once!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Try implementing one idea at a time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(but keep a list of other things you want to try later so you don’t forget them)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 Takes Time… Start Small!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9906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Pick an upcoming lesson and think about ways to modify the lesson so that:</a:t>
            </a:r>
          </a:p>
          <a:p>
            <a:pPr marL="9144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Students are puzzled</a:t>
            </a:r>
          </a:p>
          <a:p>
            <a:pPr marL="9144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Student can be creative</a:t>
            </a:r>
          </a:p>
          <a:p>
            <a:pPr marL="9144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By the end of the problem, students will see the need for the mathematics they learned.  </a:t>
            </a:r>
          </a:p>
          <a:p>
            <a:pPr lvl="0">
              <a:spcBef>
                <a:spcPts val="0"/>
              </a:spcBef>
              <a:buNone/>
            </a:pPr>
            <a:r>
              <a:rPr lang="en" sz="2800"/>
              <a:t>Be ready to share your ideas!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5005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on Adapting a Lesson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We strive to give students open ended, rich math problems that allow students to think critically and lead them to discover or see the need for a mathematical concept.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Math Teaching Philosophy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Students must be thinking to be learning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Less is more and deeper is better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Student collaboration is key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Student thinking and creativity should be highlighted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All students have mathematical abilities that should be valued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Mistakes are important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Our Classroom We Believe that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Two of the fundamental components of adapting a lesson involve changing the:</a:t>
            </a:r>
          </a:p>
          <a:p>
            <a:pPr marL="9144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Lesson Content</a:t>
            </a:r>
          </a:p>
          <a:p>
            <a:pPr marL="9144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Classroom Culture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Adapt Lessons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Lesson Content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CPM Problem CC Course 3 (8th)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11345" t="14958" r="3088" b="30667"/>
          <a:stretch/>
        </p:blipFill>
        <p:spPr>
          <a:xfrm>
            <a:off x="121325" y="1200175"/>
            <a:ext cx="8846295" cy="31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Modified Problem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/>
              <a:t>Small Modification: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Delete directions and don’t give students a numbered/labeled graph to use.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/>
              <a:t>Further Modification</a:t>
            </a:r>
            <a:r>
              <a:rPr lang="en"/>
              <a:t>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Given the table, predict the cost of the vehicle with 23,000 miles.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CPM Problem CC Course 3 (8th)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10942" t="18629" r="4297" b="20491"/>
          <a:stretch/>
        </p:blipFill>
        <p:spPr>
          <a:xfrm>
            <a:off x="0" y="1336950"/>
            <a:ext cx="9144000" cy="369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On-screen Show (16:9)</PresentationFormat>
  <Paragraphs>92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</vt:lpstr>
      <vt:lpstr>Adapting Lessons</vt:lpstr>
      <vt:lpstr>Background</vt:lpstr>
      <vt:lpstr>Math Teaching Philosophy</vt:lpstr>
      <vt:lpstr>In Our Classroom We Believe that</vt:lpstr>
      <vt:lpstr>How to Adapt Lessons</vt:lpstr>
      <vt:lpstr>Lesson Content</vt:lpstr>
      <vt:lpstr>CPM Problem CC Course 3 (8th)</vt:lpstr>
      <vt:lpstr>Modified Problem</vt:lpstr>
      <vt:lpstr>CPM Problem CC Course 3 (8th)</vt:lpstr>
      <vt:lpstr>Modified Version</vt:lpstr>
      <vt:lpstr>Compare and Contrast</vt:lpstr>
      <vt:lpstr>The Secret Weapon… when things fail...</vt:lpstr>
      <vt:lpstr>Holt Textbook Algebra Problem</vt:lpstr>
      <vt:lpstr>Adapted Algebra Problem</vt:lpstr>
      <vt:lpstr>Adapted Algebra Problem</vt:lpstr>
      <vt:lpstr>PowerPoint Presentation</vt:lpstr>
      <vt:lpstr>PowerPoint Presentation</vt:lpstr>
      <vt:lpstr>Traditional Transformation Problems</vt:lpstr>
      <vt:lpstr>    Modified Version</vt:lpstr>
      <vt:lpstr>Why Modify?</vt:lpstr>
      <vt:lpstr>Changing Lesson Content</vt:lpstr>
      <vt:lpstr>Teacher Guide </vt:lpstr>
      <vt:lpstr>Classroom Culture</vt:lpstr>
      <vt:lpstr>Classroom Culture</vt:lpstr>
      <vt:lpstr>Change Takes Time… Start Small!</vt:lpstr>
      <vt:lpstr>Questions? </vt:lpstr>
      <vt:lpstr>Work on Adapting a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Lessons</dc:title>
  <dc:creator>Tina Shinsato</dc:creator>
  <cp:lastModifiedBy>infosys</cp:lastModifiedBy>
  <cp:revision>1</cp:revision>
  <dcterms:modified xsi:type="dcterms:W3CDTF">2015-03-13T21:54:43Z</dcterms:modified>
</cp:coreProperties>
</file>