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243" autoAdjust="0"/>
    <p:restoredTop sz="94660"/>
  </p:normalViewPr>
  <p:slideViewPr>
    <p:cSldViewPr snapToGrid="0">
      <p:cViewPr varScale="1">
        <p:scale>
          <a:sx n="42" d="100"/>
          <a:sy n="42" d="100"/>
        </p:scale>
        <p:origin x="66" y="15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5C0F2-B881-4D9A-96D8-448B4832F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02DE18-3522-4756-992D-D749221041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BC3AF-CCE7-4D4E-8FB9-9367BA1C7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675B6-5E32-4A09-B074-E085C6DC093A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BC13B-58E9-4002-B922-3ACE2D031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9F57F-F453-473E-AF20-35BE05380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7F9B-AB12-440F-AA10-AE267A85D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78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913A4-FE43-4019-97F3-7807A3E3E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ECE4C7-B8F8-4BF5-87ED-9AB709728A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499A0-E201-4F2D-8D79-4553C4515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675B6-5E32-4A09-B074-E085C6DC093A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82B7F-1248-4FAC-9765-0DCCB9EE2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ADBC5-CBC5-4941-9FFB-124BF55CA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7F9B-AB12-440F-AA10-AE267A85D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987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D44E8A-48B4-4DD8-BCFB-2E63D2519F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E54621-87CA-425B-9B03-2222E3AB1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E5C7D-C294-437D-89E9-00843CE80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675B6-5E32-4A09-B074-E085C6DC093A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4F049-63AD-4CF3-9061-CACABB680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E4331-6F98-4E7A-AF2E-9D0DE10CB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7F9B-AB12-440F-AA10-AE267A85D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03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79ECE-4BE7-49DF-8C32-ABAF802A2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789AA-88AA-41FC-A2AD-AA1F61548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61A20-F68D-4A08-9675-2C76B416C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675B6-5E32-4A09-B074-E085C6DC093A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45DF4-1875-426E-B311-3572B9412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20CA0-07E0-49B1-86E1-803160A2D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7F9B-AB12-440F-AA10-AE267A85D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80A9C-3ACD-4253-8DF2-AA0159F33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210E1D-6446-4B5A-A9F9-31C73CAA0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10D0A-F969-40C2-AC18-C466F4977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675B6-5E32-4A09-B074-E085C6DC093A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687A0-9F30-4438-BA33-8D7597A5F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76CE2-7A58-4D50-95DD-88F87B95F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7F9B-AB12-440F-AA10-AE267A85D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1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5F599-8E59-4B03-9E27-CBA1A4007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1FA70-283B-43AE-9DC2-D4E16AFA8A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A4859E-848A-4FCE-BB43-E93D431A6F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43CDEA-A9EF-4971-AD91-F3E13A6AC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675B6-5E32-4A09-B074-E085C6DC093A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3D04BB-DAF3-4623-8EB1-B40421270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4BA29-C88E-4948-84B2-4F54388A1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7F9B-AB12-440F-AA10-AE267A85D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5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52A66-ADC9-4405-BDE3-3D86A9DC0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619BE9-F7E1-4834-8E90-928AB5D1E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A0CFD0-A8C4-4122-AC4B-65AC0CFEF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92D213-3332-4C62-9993-15C67A420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0D107A-C236-4A8D-B306-99A095F7E9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BFBF19-36CD-4EAF-AD79-CBECE60FB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675B6-5E32-4A09-B074-E085C6DC093A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7B02BA-B1C7-4093-99D9-C425E650A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FB2801-26FA-429A-8D12-9685E46FF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7F9B-AB12-440F-AA10-AE267A85D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61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52EEF-DC67-43E9-9611-E6856467C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9AB811-8F4B-4D8D-B7E2-4042FF02A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675B6-5E32-4A09-B074-E085C6DC093A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E3D4E0-E9EC-420E-9DE4-FEA254891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4FB459-D362-44E5-91F5-08997747A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7F9B-AB12-440F-AA10-AE267A85D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0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19D453-4AD7-463B-AAB1-69A2B44B9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675B6-5E32-4A09-B074-E085C6DC093A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516D1B-0081-4BAA-88C8-BB1E26932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D6A201-08CD-4EEE-89AB-4FAFD86FB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7F9B-AB12-440F-AA10-AE267A85D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96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3CBE2-F982-4A3E-9C18-A70ECADBC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0519D-499C-4ADA-9544-561A9A757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0A82A9-9202-4DAC-9B8B-C071E3C65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977DE-4762-4262-82FF-E0EDAEAED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675B6-5E32-4A09-B074-E085C6DC093A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9C208-F572-4948-ABEC-0D9EC141F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37F6DC-17BA-4C2E-8C1F-FBF60B4CD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7F9B-AB12-440F-AA10-AE267A85D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9259E-26BC-4813-9BB6-A65594295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380280-30BE-499A-AD3D-146967ECC7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A54D1F-6786-4513-AC7F-85F197B1AE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CB2673-1ACE-4B58-B882-310C61B49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675B6-5E32-4A09-B074-E085C6DC093A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09D4C-533B-4B46-AA57-CC91636E5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BA1734-B5FB-4CDA-A61F-93AC1B2D3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7F9B-AB12-440F-AA10-AE267A85D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23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310CB5-4022-4351-A824-1A23864BA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E49DFE-3483-4038-9B89-2BD56B50C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BE533-8240-4604-9D19-F5176D892E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675B6-5E32-4A09-B074-E085C6DC093A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017B7-0FA5-4942-8E31-15205239F3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0F5DE-15A0-4254-8E0E-2258E8D0C6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E7F9B-AB12-440F-AA10-AE267A85D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62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332077BE-5702-43A6-9CF5-F6F9EA93F17A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/>
            <p:txBody>
              <a:bodyPr/>
              <a:lstStyle/>
              <a:p>
                <a:r>
                  <a:rPr lang="en-US" dirty="0"/>
                  <a:t>How to find the exact value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csc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332077BE-5702-43A6-9CF5-F6F9EA93F1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>
                <a:blip r:embed="rId2"/>
                <a:stretch>
                  <a:fillRect l="-600" r="-2533" b="-173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292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4AD0A-713E-4283-A4BC-C4A08BAEA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find the exact value of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55A188E-D395-48F4-8102-C3CB1A595D64}"/>
                  </a:ext>
                </a:extLst>
              </p:cNvPr>
              <p:cNvSpPr/>
              <p:nvPr/>
            </p:nvSpPr>
            <p:spPr>
              <a:xfrm>
                <a:off x="6690543" y="615031"/>
                <a:ext cx="1306829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csc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55A188E-D395-48F4-8102-C3CB1A595D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0543" y="615031"/>
                <a:ext cx="1306829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C4F6EE2-EE23-4700-8814-5F75D0182456}"/>
                  </a:ext>
                </a:extLst>
              </p:cNvPr>
              <p:cNvSpPr txBox="1"/>
              <p:nvPr/>
            </p:nvSpPr>
            <p:spPr>
              <a:xfrm>
                <a:off x="1393371" y="1480457"/>
                <a:ext cx="9405258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dirty="0"/>
                  <a:t>Draw a unit circle  (</a:t>
                </a:r>
                <a:r>
                  <a:rPr lang="en-US" dirty="0" err="1"/>
                  <a:t>pokeball</a:t>
                </a:r>
                <a:r>
                  <a:rPr lang="en-US" dirty="0"/>
                  <a:t>)</a:t>
                </a:r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r>
                  <a:rPr lang="en-US" dirty="0"/>
                  <a:t>Since CSC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 is the inverse of SIN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 we just need to solve the problem as if it were SIN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dirty="0"/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r>
                  <a:rPr lang="en-US" dirty="0"/>
                  <a:t>Based on the denominator of the angle measurement, we break the top half of the </a:t>
                </a:r>
                <a:r>
                  <a:rPr lang="en-US" dirty="0" err="1"/>
                  <a:t>pokeball</a:t>
                </a:r>
                <a:r>
                  <a:rPr lang="en-US" dirty="0"/>
                  <a:t> into that many parts.</a:t>
                </a:r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r>
                  <a:rPr lang="en-US" dirty="0"/>
                  <a:t>Draw either the 30 60 90 or 45 45 90 triangle and label the sides</a:t>
                </a:r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r>
                  <a:rPr lang="en-US" dirty="0"/>
                  <a:t>Since the problem is SIN, and we need to find CSC, just take the reciprocal of your answer.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C4F6EE2-EE23-4700-8814-5F75D01824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3371" y="1480457"/>
                <a:ext cx="9405258" cy="2862322"/>
              </a:xfrm>
              <a:prstGeom prst="rect">
                <a:avLst/>
              </a:prstGeom>
              <a:blipFill>
                <a:blip r:embed="rId3"/>
                <a:stretch>
                  <a:fillRect l="-584" t="-1279" b="-2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7017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9CBF1B1-EDA8-435B-82C3-D8C6A54FF992}"/>
                  </a:ext>
                </a:extLst>
              </p:cNvPr>
              <p:cNvSpPr txBox="1"/>
              <p:nvPr/>
            </p:nvSpPr>
            <p:spPr>
              <a:xfrm>
                <a:off x="4849792" y="420913"/>
                <a:ext cx="2492416" cy="1164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𝐶𝑆𝐶</m:t>
                      </m:r>
                      <m:f>
                        <m:fPr>
                          <m:ctrlPr>
                            <a:rPr lang="el-GR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9CBF1B1-EDA8-435B-82C3-D8C6A54FF9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9792" y="420913"/>
                <a:ext cx="2492416" cy="11649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5776218-D140-4A3A-86C2-8395DE81CFC8}"/>
                  </a:ext>
                </a:extLst>
              </p:cNvPr>
              <p:cNvSpPr txBox="1"/>
              <p:nvPr/>
            </p:nvSpPr>
            <p:spPr>
              <a:xfrm>
                <a:off x="696685" y="2017486"/>
                <a:ext cx="4702629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dirty="0"/>
                  <a:t>Draw a unit circle  (</a:t>
                </a:r>
                <a:r>
                  <a:rPr lang="en-US" dirty="0" err="1"/>
                  <a:t>pokeball</a:t>
                </a:r>
                <a:r>
                  <a:rPr lang="en-US" dirty="0"/>
                  <a:t>)</a:t>
                </a:r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r>
                  <a:rPr lang="en-US" dirty="0"/>
                  <a:t>Since CSC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 is the inverse of SIN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 we just need to solve the problem as if it were SIN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dirty="0"/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r>
                  <a:rPr lang="en-US" dirty="0"/>
                  <a:t>Based on the denominator of the angle measurement, we break the top half of the </a:t>
                </a:r>
                <a:r>
                  <a:rPr lang="en-US" dirty="0" err="1"/>
                  <a:t>pokeball</a:t>
                </a:r>
                <a:r>
                  <a:rPr lang="en-US" dirty="0"/>
                  <a:t> into 4 parts.</a:t>
                </a:r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r>
                  <a:rPr lang="en-US" dirty="0"/>
                  <a:t>Draw the 45 45 90 triangle and label the sides</a:t>
                </a:r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r>
                  <a:rPr lang="en-US" dirty="0"/>
                  <a:t>Since the problem is SIN, and we need to find CSC, just take the reciprocal of your answer.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5776218-D140-4A3A-86C2-8395DE81CF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5" y="2017486"/>
                <a:ext cx="4702629" cy="4247317"/>
              </a:xfrm>
              <a:prstGeom prst="rect">
                <a:avLst/>
              </a:prstGeom>
              <a:blipFill>
                <a:blip r:embed="rId3"/>
                <a:stretch>
                  <a:fillRect l="-1036" t="-861" b="-1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C96C3101-9F3D-4B25-90B3-98C0EF80BA7D}"/>
              </a:ext>
            </a:extLst>
          </p:cNvPr>
          <p:cNvSpPr/>
          <p:nvPr/>
        </p:nvSpPr>
        <p:spPr>
          <a:xfrm>
            <a:off x="7721600" y="2351314"/>
            <a:ext cx="2452914" cy="251097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A1BD793-6812-4D7C-ADFC-6A8E2AA68FD4}"/>
              </a:ext>
            </a:extLst>
          </p:cNvPr>
          <p:cNvCxnSpPr/>
          <p:nvPr/>
        </p:nvCxnSpPr>
        <p:spPr>
          <a:xfrm>
            <a:off x="6792688" y="3672115"/>
            <a:ext cx="46010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50324385-9529-46BD-8E78-700D7CA935F5}"/>
              </a:ext>
            </a:extLst>
          </p:cNvPr>
          <p:cNvSpPr/>
          <p:nvPr/>
        </p:nvSpPr>
        <p:spPr>
          <a:xfrm rot="10800000" flipH="1">
            <a:off x="8069942" y="3672115"/>
            <a:ext cx="798287" cy="79828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E00FC14-28DE-4230-B04C-1E70AC560062}"/>
              </a:ext>
            </a:extLst>
          </p:cNvPr>
          <p:cNvCxnSpPr>
            <a:cxnSpLocks/>
            <a:stCxn id="8" idx="4"/>
          </p:cNvCxnSpPr>
          <p:nvPr/>
        </p:nvCxnSpPr>
        <p:spPr>
          <a:xfrm flipV="1">
            <a:off x="8868229" y="2975429"/>
            <a:ext cx="1117600" cy="696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846638A-6C31-4E59-B3F5-F331DE558E20}"/>
              </a:ext>
            </a:extLst>
          </p:cNvPr>
          <p:cNvCxnSpPr>
            <a:cxnSpLocks/>
          </p:cNvCxnSpPr>
          <p:nvPr/>
        </p:nvCxnSpPr>
        <p:spPr>
          <a:xfrm flipV="1">
            <a:off x="8915400" y="2351314"/>
            <a:ext cx="61685" cy="1320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56070BA-628F-4690-A2C4-714826B57CF1}"/>
              </a:ext>
            </a:extLst>
          </p:cNvPr>
          <p:cNvCxnSpPr>
            <a:cxnSpLocks/>
          </p:cNvCxnSpPr>
          <p:nvPr/>
        </p:nvCxnSpPr>
        <p:spPr>
          <a:xfrm flipH="1" flipV="1">
            <a:off x="7966982" y="2801257"/>
            <a:ext cx="939347" cy="878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02D8187-5606-4D60-B776-A90B0B8DCFB1}"/>
                  </a:ext>
                </a:extLst>
              </p:cNvPr>
              <p:cNvSpPr txBox="1"/>
              <p:nvPr/>
            </p:nvSpPr>
            <p:spPr>
              <a:xfrm>
                <a:off x="7546316" y="3851100"/>
                <a:ext cx="347852" cy="5871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ea typeface="Cambria Math" panose="02040503050406030204" pitchFamily="18" charset="0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02D8187-5606-4D60-B776-A90B0B8DCF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6316" y="3851100"/>
                <a:ext cx="347852" cy="587148"/>
              </a:xfrm>
              <a:prstGeom prst="rect">
                <a:avLst/>
              </a:prstGeom>
              <a:blipFill>
                <a:blip r:embed="rId4"/>
                <a:stretch>
                  <a:fillRect l="-42105" b="-7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65BC0B6-66F9-4437-B28A-48149C0BD882}"/>
                  </a:ext>
                </a:extLst>
              </p:cNvPr>
              <p:cNvSpPr txBox="1"/>
              <p:nvPr/>
            </p:nvSpPr>
            <p:spPr>
              <a:xfrm>
                <a:off x="5036459" y="5391031"/>
                <a:ext cx="3512457" cy="8188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√2</m:t>
                          </m:r>
                        </m:den>
                      </m:f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65BC0B6-66F9-4437-B28A-48149C0BD8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6459" y="5391031"/>
                <a:ext cx="3512457" cy="8188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9221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9CBF1B1-EDA8-435B-82C3-D8C6A54FF992}"/>
                  </a:ext>
                </a:extLst>
              </p:cNvPr>
              <p:cNvSpPr txBox="1"/>
              <p:nvPr/>
            </p:nvSpPr>
            <p:spPr>
              <a:xfrm>
                <a:off x="5052991" y="2138305"/>
                <a:ext cx="2492416" cy="11524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𝐶𝑆𝐶</m:t>
                      </m:r>
                      <m:f>
                        <m:fPr>
                          <m:ctrlPr>
                            <a:rPr lang="el-GR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9CBF1B1-EDA8-435B-82C3-D8C6A54FF9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991" y="2138305"/>
                <a:ext cx="2492416" cy="11524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85776218-D140-4A3A-86C2-8395DE81CFC8}"/>
              </a:ext>
            </a:extLst>
          </p:cNvPr>
          <p:cNvSpPr txBox="1"/>
          <p:nvPr/>
        </p:nvSpPr>
        <p:spPr>
          <a:xfrm>
            <a:off x="899885" y="638629"/>
            <a:ext cx="107986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SOLVE</a:t>
            </a:r>
          </a:p>
        </p:txBody>
      </p:sp>
    </p:spTree>
    <p:extLst>
      <p:ext uri="{BB962C8B-B14F-4D97-AF65-F5344CB8AC3E}">
        <p14:creationId xmlns:p14="http://schemas.microsoft.com/office/powerpoint/2010/main" val="4141179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9CBF1B1-EDA8-435B-82C3-D8C6A54FF992}"/>
                  </a:ext>
                </a:extLst>
              </p:cNvPr>
              <p:cNvSpPr txBox="1"/>
              <p:nvPr/>
            </p:nvSpPr>
            <p:spPr>
              <a:xfrm>
                <a:off x="4849792" y="420913"/>
                <a:ext cx="2492416" cy="11524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𝐶𝑆𝐶</m:t>
                      </m:r>
                      <m:f>
                        <m:fPr>
                          <m:ctrlPr>
                            <a:rPr lang="el-GR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9CBF1B1-EDA8-435B-82C3-D8C6A54FF9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9792" y="420913"/>
                <a:ext cx="2492416" cy="11524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5776218-D140-4A3A-86C2-8395DE81CFC8}"/>
                  </a:ext>
                </a:extLst>
              </p:cNvPr>
              <p:cNvSpPr txBox="1"/>
              <p:nvPr/>
            </p:nvSpPr>
            <p:spPr>
              <a:xfrm>
                <a:off x="696685" y="2017486"/>
                <a:ext cx="4702629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dirty="0"/>
                  <a:t>Draw a unit circle  (</a:t>
                </a:r>
                <a:r>
                  <a:rPr lang="en-US" dirty="0" err="1"/>
                  <a:t>pokeball</a:t>
                </a:r>
                <a:r>
                  <a:rPr lang="en-US" dirty="0"/>
                  <a:t>)</a:t>
                </a:r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r>
                  <a:rPr lang="en-US" dirty="0"/>
                  <a:t>Since CSC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 is the inverse of SIN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 we just need to solve the problem as if it were SIN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dirty="0"/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r>
                  <a:rPr lang="en-US" dirty="0"/>
                  <a:t>Based on the denominator of the angle measurement, we break the top half of the </a:t>
                </a:r>
                <a:r>
                  <a:rPr lang="en-US" dirty="0" err="1"/>
                  <a:t>pokeball</a:t>
                </a:r>
                <a:r>
                  <a:rPr lang="en-US" dirty="0"/>
                  <a:t> into 4 parts.</a:t>
                </a:r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r>
                  <a:rPr lang="en-US" dirty="0"/>
                  <a:t>Draw the 45 45 90 triangle and label the sides</a:t>
                </a:r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r>
                  <a:rPr lang="en-US" dirty="0"/>
                  <a:t>Since the problem is SIN, and we need to find CSC, just take the reciprocal of your answer.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5776218-D140-4A3A-86C2-8395DE81CF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5" y="2017486"/>
                <a:ext cx="4702629" cy="4247317"/>
              </a:xfrm>
              <a:prstGeom prst="rect">
                <a:avLst/>
              </a:prstGeom>
              <a:blipFill>
                <a:blip r:embed="rId3"/>
                <a:stretch>
                  <a:fillRect l="-1036" t="-861" b="-1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C96C3101-9F3D-4B25-90B3-98C0EF80BA7D}"/>
              </a:ext>
            </a:extLst>
          </p:cNvPr>
          <p:cNvSpPr/>
          <p:nvPr/>
        </p:nvSpPr>
        <p:spPr>
          <a:xfrm>
            <a:off x="7721600" y="2351314"/>
            <a:ext cx="2452914" cy="251097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A1BD793-6812-4D7C-ADFC-6A8E2AA68FD4}"/>
              </a:ext>
            </a:extLst>
          </p:cNvPr>
          <p:cNvCxnSpPr/>
          <p:nvPr/>
        </p:nvCxnSpPr>
        <p:spPr>
          <a:xfrm>
            <a:off x="6792688" y="3672115"/>
            <a:ext cx="46010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E00FC14-28DE-4230-B04C-1E70AC560062}"/>
              </a:ext>
            </a:extLst>
          </p:cNvPr>
          <p:cNvCxnSpPr>
            <a:cxnSpLocks/>
          </p:cNvCxnSpPr>
          <p:nvPr/>
        </p:nvCxnSpPr>
        <p:spPr>
          <a:xfrm flipV="1">
            <a:off x="8868229" y="2975429"/>
            <a:ext cx="1117600" cy="696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846638A-6C31-4E59-B3F5-F331DE558E20}"/>
              </a:ext>
            </a:extLst>
          </p:cNvPr>
          <p:cNvCxnSpPr>
            <a:cxnSpLocks/>
          </p:cNvCxnSpPr>
          <p:nvPr/>
        </p:nvCxnSpPr>
        <p:spPr>
          <a:xfrm flipV="1">
            <a:off x="8915400" y="2351314"/>
            <a:ext cx="61685" cy="1320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56070BA-628F-4690-A2C4-714826B57CF1}"/>
              </a:ext>
            </a:extLst>
          </p:cNvPr>
          <p:cNvCxnSpPr>
            <a:cxnSpLocks/>
          </p:cNvCxnSpPr>
          <p:nvPr/>
        </p:nvCxnSpPr>
        <p:spPr>
          <a:xfrm flipH="1" flipV="1">
            <a:off x="7966982" y="2801257"/>
            <a:ext cx="939347" cy="878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02D8187-5606-4D60-B776-A90B0B8DCFB1}"/>
                  </a:ext>
                </a:extLst>
              </p:cNvPr>
              <p:cNvSpPr txBox="1"/>
              <p:nvPr/>
            </p:nvSpPr>
            <p:spPr>
              <a:xfrm>
                <a:off x="7337471" y="2829043"/>
                <a:ext cx="440826" cy="7673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02D8187-5606-4D60-B776-A90B0B8DCF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7471" y="2829043"/>
                <a:ext cx="440826" cy="7673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65BC0B6-66F9-4437-B28A-48149C0BD882}"/>
                  </a:ext>
                </a:extLst>
              </p:cNvPr>
              <p:cNvSpPr txBox="1"/>
              <p:nvPr/>
            </p:nvSpPr>
            <p:spPr>
              <a:xfrm>
                <a:off x="5036459" y="5391031"/>
                <a:ext cx="3512457" cy="8188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√2</m:t>
                          </m:r>
                        </m:den>
                      </m:f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65BC0B6-66F9-4437-B28A-48149C0BD8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6459" y="5391031"/>
                <a:ext cx="3512457" cy="8188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F1D333C0-9245-497E-A5E3-830CF4C4F038}"/>
              </a:ext>
            </a:extLst>
          </p:cNvPr>
          <p:cNvSpPr/>
          <p:nvPr/>
        </p:nvSpPr>
        <p:spPr>
          <a:xfrm rot="10800000" flipH="1" flipV="1">
            <a:off x="8023679" y="2829043"/>
            <a:ext cx="844550" cy="84307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4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291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How to find the exact value of csc θ</vt:lpstr>
      <vt:lpstr>To find the exact value of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find the exact value of csc θ</dc:title>
  <dc:creator>Tina Shinsato</dc:creator>
  <cp:lastModifiedBy>Tina Shinsato</cp:lastModifiedBy>
  <cp:revision>3</cp:revision>
  <dcterms:created xsi:type="dcterms:W3CDTF">2020-02-21T21:56:07Z</dcterms:created>
  <dcterms:modified xsi:type="dcterms:W3CDTF">2020-02-21T22:19:59Z</dcterms:modified>
</cp:coreProperties>
</file>